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264" r:id="rId5"/>
    <p:sldId id="263" r:id="rId6"/>
    <p:sldId id="262" r:id="rId7"/>
    <p:sldId id="260" r:id="rId8"/>
    <p:sldId id="261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34D"/>
    <a:srgbClr val="00B9F2"/>
    <a:srgbClr val="084F54"/>
    <a:srgbClr val="32D576"/>
    <a:srgbClr val="031B7D"/>
    <a:srgbClr val="D11967"/>
    <a:srgbClr val="11256E"/>
    <a:srgbClr val="EF6A39"/>
    <a:srgbClr val="F58320"/>
    <a:srgbClr val="8808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01A66F-968D-4BC0-AC29-643D399AFF38}" v="1" dt="2025-03-13T21:38:20.3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othy Friedlander" userId="049e9485-e92f-48b3-ac77-57b450e3e471" providerId="ADAL" clId="{6101A66F-968D-4BC0-AC29-643D399AFF38}"/>
    <pc:docChg chg="custSel addSld modSld">
      <pc:chgData name="Dorothy Friedlander" userId="049e9485-e92f-48b3-ac77-57b450e3e471" providerId="ADAL" clId="{6101A66F-968D-4BC0-AC29-643D399AFF38}" dt="2025-03-13T21:39:54.340" v="186" actId="313"/>
      <pc:docMkLst>
        <pc:docMk/>
      </pc:docMkLst>
      <pc:sldChg chg="modSp add mod">
        <pc:chgData name="Dorothy Friedlander" userId="049e9485-e92f-48b3-ac77-57b450e3e471" providerId="ADAL" clId="{6101A66F-968D-4BC0-AC29-643D399AFF38}" dt="2025-03-13T21:39:54.340" v="186" actId="313"/>
        <pc:sldMkLst>
          <pc:docMk/>
          <pc:sldMk cId="2275200830" sldId="266"/>
        </pc:sldMkLst>
        <pc:spChg chg="mod">
          <ac:chgData name="Dorothy Friedlander" userId="049e9485-e92f-48b3-ac77-57b450e3e471" providerId="ADAL" clId="{6101A66F-968D-4BC0-AC29-643D399AFF38}" dt="2025-03-13T21:39:54.340" v="186" actId="313"/>
          <ac:spMkLst>
            <pc:docMk/>
            <pc:sldMk cId="2275200830" sldId="266"/>
            <ac:spMk id="2" creationId="{F9285F7B-5C5F-C29E-F6D4-D43F33688E99}"/>
          </ac:spMkLst>
        </pc:spChg>
        <pc:spChg chg="mod">
          <ac:chgData name="Dorothy Friedlander" userId="049e9485-e92f-48b3-ac77-57b450e3e471" providerId="ADAL" clId="{6101A66F-968D-4BC0-AC29-643D399AFF38}" dt="2025-03-13T21:39:05.279" v="143" actId="6549"/>
          <ac:spMkLst>
            <pc:docMk/>
            <pc:sldMk cId="2275200830" sldId="266"/>
            <ac:spMk id="3" creationId="{EAFAC06E-E716-F677-154B-AF944CB64FA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C039F-DFE2-1741-9F85-0F46EB3F8FE7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3FE07-EBF9-7C44-8617-DCFB61ED3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84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217F13-858F-EF4E-6B00-0A99CB7FB4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434" y="4378712"/>
            <a:ext cx="9182248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2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23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6633F1-8954-4DF3-0063-D5B9ABC68C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434" y="4378712"/>
            <a:ext cx="9182248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611746"/>
            <a:ext cx="7886700" cy="127752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909512"/>
            <a:ext cx="7886700" cy="61474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227731-89A8-B687-B464-87F747B3F4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434" y="4378712"/>
            <a:ext cx="9182248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15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7777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7777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55587B-BC08-61DF-8F22-1362B8098D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434" y="4378712"/>
            <a:ext cx="9182248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7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>
              <a:defRPr>
                <a:solidFill>
                  <a:srgbClr val="1D23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2776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2776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BE7892-570C-4E77-B47F-9E92FF8B6A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434" y="4378712"/>
            <a:ext cx="9182248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29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23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15D1A6-3A13-F474-9E47-D2FD93995F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434" y="4378712"/>
            <a:ext cx="9182248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8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296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75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CBB7B1-27DC-CBDA-5387-510880DDB04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-7434" y="4378712"/>
            <a:ext cx="9182248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3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1D234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5B5D8-51E3-BFF7-D755-98D37C361746}"/>
              </a:ext>
            </a:extLst>
          </p:cNvPr>
          <p:cNvSpPr txBox="1"/>
          <p:nvPr/>
        </p:nvSpPr>
        <p:spPr>
          <a:xfrm>
            <a:off x="2103863" y="2886307"/>
            <a:ext cx="4936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A11042-57B3-5B76-D3EF-1881651DEB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4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D234D"/>
                </a:solidFill>
              </a:rPr>
              <a:t>Session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D234D"/>
                </a:solidFill>
              </a:rPr>
              <a:t>Session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82861"/>
            <a:ext cx="3886200" cy="277777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B9F2"/>
                </a:solidFill>
              </a:rPr>
              <a:t>Speaker 1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B9F2"/>
                </a:solidFill>
              </a:rPr>
              <a:t>Speaker 2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68016"/>
            <a:ext cx="3886200" cy="277777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B9F2"/>
                </a:solidFill>
              </a:rPr>
              <a:t>Speaker 3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B9F2"/>
                </a:solidFill>
              </a:rPr>
              <a:t>Speaker 4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3DB597-19BC-C16E-9FA8-7C75B23A60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54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D234D"/>
                </a:solidFill>
              </a:rPr>
              <a:t>Use this for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text bullet</a:t>
            </a:r>
          </a:p>
          <a:p>
            <a:r>
              <a:rPr lang="en-US" dirty="0"/>
              <a:t>Slide text bullet </a:t>
            </a:r>
          </a:p>
          <a:p>
            <a:r>
              <a:rPr lang="en-US" dirty="0"/>
              <a:t>Slide text bullet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131C7B-913D-CBE6-7CFB-4454FC9B76D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80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D234D"/>
                </a:solidFill>
              </a:rPr>
              <a:t>Main Header</a:t>
            </a:r>
            <a:br>
              <a:rPr lang="en-US" sz="2400" dirty="0">
                <a:solidFill>
                  <a:srgbClr val="D11967"/>
                </a:solidFill>
              </a:rPr>
            </a:br>
            <a:r>
              <a:rPr lang="en-US" sz="2400" dirty="0">
                <a:solidFill>
                  <a:srgbClr val="00B9F2"/>
                </a:solidFill>
              </a:rPr>
              <a:t>sub header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CEA559-B51F-4867-E63F-B0F6E08806D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3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52D9F-1F96-4C35-BA47-5D1D04C8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1D234D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457354-07FF-5FAF-0E9B-643BB78AE6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7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B317-2D6A-60B2-A745-EA76AB1F5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85F7B-5C5F-C29E-F6D4-D43F3368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Last Slide Lists Actionable Takeaways From Session </a:t>
            </a:r>
            <a:r>
              <a:rPr lang="en-US" sz="2700" i="1" dirty="0"/>
              <a:t>(prefer operational tactics)</a:t>
            </a:r>
            <a:endParaRPr lang="en-US" i="1" dirty="0">
              <a:solidFill>
                <a:srgbClr val="1D234D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AC06E-E716-F677-154B-AF944CB64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Takeaway #1</a:t>
            </a:r>
          </a:p>
          <a:p>
            <a:r>
              <a:rPr lang="en-US" dirty="0"/>
              <a:t>Takeaway #2 </a:t>
            </a:r>
          </a:p>
          <a:p>
            <a:r>
              <a:rPr lang="en-US" dirty="0"/>
              <a:t>Takeaway #3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41630C-CE97-6824-CA90-5BAE84D29B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20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8BF2829554FC429AD88165B0CFFB30" ma:contentTypeVersion="16" ma:contentTypeDescription="Create a new document." ma:contentTypeScope="" ma:versionID="b043a7c77eef307b4f03c4a09deb4fd8">
  <xsd:schema xmlns:xsd="http://www.w3.org/2001/XMLSchema" xmlns:xs="http://www.w3.org/2001/XMLSchema" xmlns:p="http://schemas.microsoft.com/office/2006/metadata/properties" xmlns:ns2="763faf00-1345-4868-af44-c681753dfdc1" xmlns:ns3="41b1a4f8-138d-4ee6-a5cb-da9d90ebaf72" targetNamespace="http://schemas.microsoft.com/office/2006/metadata/properties" ma:root="true" ma:fieldsID="ab08f592fad4229b355a0c91be97871c" ns2:_="" ns3:_="">
    <xsd:import namespace="763faf00-1345-4868-af44-c681753dfdc1"/>
    <xsd:import namespace="41b1a4f8-138d-4ee6-a5cb-da9d90ebaf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3faf00-1345-4868-af44-c681753dfd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32e6ee2e-04b3-49ea-b2b4-c4a3410cfe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1a4f8-138d-4ee6-a5cb-da9d90ebaf7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bd41784-6162-4529-816f-e1063a220cb8}" ma:internalName="TaxCatchAll" ma:showField="CatchAllData" ma:web="41b1a4f8-138d-4ee6-a5cb-da9d90ebaf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3faf00-1345-4868-af44-c681753dfdc1">
      <Terms xmlns="http://schemas.microsoft.com/office/infopath/2007/PartnerControls"/>
    </lcf76f155ced4ddcb4097134ff3c332f>
    <TaxCatchAll xmlns="41b1a4f8-138d-4ee6-a5cb-da9d90ebaf7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50EAAC-75F8-4594-BEE5-3615CD95FC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3faf00-1345-4868-af44-c681753dfdc1"/>
    <ds:schemaRef ds:uri="41b1a4f8-138d-4ee6-a5cb-da9d90ebaf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36485-73A8-4B40-9631-CF97E9689E89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35b2be36-1f58-4fbf-8df8-db9f01ef9d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5272e6c-2adb-4d71-a95f-1b01ea15e848"/>
    <ds:schemaRef ds:uri="http://purl.org/dc/dcmitype/"/>
    <ds:schemaRef ds:uri="763faf00-1345-4868-af44-c681753dfdc1"/>
    <ds:schemaRef ds:uri="41b1a4f8-138d-4ee6-a5cb-da9d90ebaf72"/>
  </ds:schemaRefs>
</ds:datastoreItem>
</file>

<file path=customXml/itemProps3.xml><?xml version="1.0" encoding="utf-8"?>
<ds:datastoreItem xmlns:ds="http://schemas.openxmlformats.org/officeDocument/2006/customXml" ds:itemID="{ADC4B24E-9C05-4E72-8AF4-826C72E5EF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61</Words>
  <Application>Microsoft Office PowerPoint</Application>
  <PresentationFormat>On-screen Show (16:9)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Session name</vt:lpstr>
      <vt:lpstr>Session Title</vt:lpstr>
      <vt:lpstr>Use this for header</vt:lpstr>
      <vt:lpstr>Main Header sub header</vt:lpstr>
      <vt:lpstr>PowerPoint Presentation</vt:lpstr>
      <vt:lpstr>Last Slide Lists Actionable Takeaways From Session (prefer operational tactics)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Murphy</dc:creator>
  <cp:lastModifiedBy>Dorothy Friedlander</cp:lastModifiedBy>
  <cp:revision>6</cp:revision>
  <dcterms:created xsi:type="dcterms:W3CDTF">2021-03-24T13:56:07Z</dcterms:created>
  <dcterms:modified xsi:type="dcterms:W3CDTF">2025-03-13T21:40:01Z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0x010100D08BF2829554FC429AD88165B0CFFB30</vt:lpwstr>
  </property>
  <property fmtid="{D5CDD505-2E9C-101B-9397-08002B2CF9AE}" pid="3" name="Order">
    <vt:r8>100</vt:r8>
  </property>
  <property fmtid="{D5CDD505-2E9C-101B-9397-08002B2CF9AE}" pid="4" name="MediaServiceImageTags">
    <vt:lpwstr/>
  </property>
</Properties>
</file>